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78CDB656-C1D3-4A73-A14D-D1E0CBE1EB5D}">
          <p14:sldIdLst>
            <p14:sldId id="256"/>
            <p14:sldId id="257"/>
            <p14:sldId id="258"/>
            <p14:sldId id="259"/>
            <p14:sldId id="260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21-4-2022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</a:t>
            </a:r>
            <a:r>
              <a:rPr lang="nl-NL" b="1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OPLEVERING 3</a:t>
            </a:r>
            <a:endParaRPr lang="nl-NL" b="1" dirty="0">
              <a:solidFill>
                <a:srgbClr val="232323"/>
              </a:solidFill>
              <a:latin typeface="DIN 2014" panose="020B0504020202020204" pitchFamily="34" charset="0"/>
              <a:ea typeface="DIN 2014" panose="020B0504020202020204" pitchFamily="34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 err="1">
                <a:solidFill>
                  <a:srgbClr val="232323"/>
                </a:solidFill>
              </a:rPr>
              <a:t>Comments</a:t>
            </a:r>
            <a:r>
              <a:rPr lang="nl-NL" sz="2800" dirty="0">
                <a:solidFill>
                  <a:srgbClr val="232323"/>
                </a:solidFill>
              </a:rPr>
              <a:t>, accounts en i18n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28137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636343" cy="4351338"/>
          </a:xfrm>
        </p:spPr>
        <p:txBody>
          <a:bodyPr/>
          <a:lstStyle/>
          <a:p>
            <a:r>
              <a:rPr lang="nl-NL" sz="2400" dirty="0">
                <a:solidFill>
                  <a:srgbClr val="232323"/>
                </a:solidFill>
              </a:rPr>
              <a:t>Internationalisering voor Nederlands en Engels</a:t>
            </a:r>
          </a:p>
          <a:p>
            <a:r>
              <a:rPr lang="nl-NL" sz="2400" dirty="0">
                <a:solidFill>
                  <a:srgbClr val="232323"/>
                </a:solidFill>
              </a:rPr>
              <a:t>Inloggen en </a:t>
            </a:r>
            <a:r>
              <a:rPr lang="nl-NL" sz="2400" dirty="0" err="1">
                <a:solidFill>
                  <a:srgbClr val="232323"/>
                </a:solidFill>
              </a:rPr>
              <a:t>commenten</a:t>
            </a:r>
            <a:r>
              <a:rPr lang="nl-NL" sz="2400" dirty="0">
                <a:solidFill>
                  <a:srgbClr val="232323"/>
                </a:solidFill>
              </a:rPr>
              <a:t> voor </a:t>
            </a:r>
            <a:r>
              <a:rPr lang="nl-NL" sz="2400" dirty="0" err="1">
                <a:solidFill>
                  <a:srgbClr val="232323"/>
                </a:solidFill>
              </a:rPr>
              <a:t>rockstars</a:t>
            </a:r>
            <a:endParaRPr lang="nl-NL" sz="2400" dirty="0">
              <a:solidFill>
                <a:srgbClr val="232323"/>
              </a:solidFill>
            </a:endParaRPr>
          </a:p>
          <a:p>
            <a:r>
              <a:rPr lang="nl-NL" sz="2400" dirty="0" err="1">
                <a:solidFill>
                  <a:srgbClr val="232323"/>
                </a:solidFill>
              </a:rPr>
              <a:t>Social</a:t>
            </a:r>
            <a:r>
              <a:rPr lang="nl-NL" sz="2400" dirty="0">
                <a:solidFill>
                  <a:srgbClr val="232323"/>
                </a:solidFill>
              </a:rPr>
              <a:t> links rockstar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Spotify</a:t>
            </a:r>
            <a:r>
              <a:rPr lang="nl-NL" sz="2400" dirty="0">
                <a:solidFill>
                  <a:srgbClr val="232323"/>
                </a:solidFill>
              </a:rPr>
              <a:t> integratie</a:t>
            </a:r>
          </a:p>
          <a:p>
            <a:r>
              <a:rPr lang="nl-NL" sz="2400" dirty="0">
                <a:solidFill>
                  <a:srgbClr val="232323"/>
                </a:solidFill>
              </a:rPr>
              <a:t>Images uitzoeken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View </a:t>
            </a:r>
            <a:r>
              <a:rPr lang="nl-NL" sz="2400" dirty="0" err="1">
                <a:solidFill>
                  <a:srgbClr val="232323"/>
                </a:solidFill>
              </a:rPr>
              <a:t>count</a:t>
            </a:r>
            <a:r>
              <a:rPr lang="nl-NL" sz="2400" dirty="0">
                <a:solidFill>
                  <a:srgbClr val="232323"/>
                </a:solidFill>
              </a:rPr>
              <a:t> voor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DB6EACE-A5C3-4027-A1C8-23EBA4F9F0C6}"/>
              </a:ext>
            </a:extLst>
          </p:cNvPr>
          <p:cNvSpPr txBox="1">
            <a:spLocks/>
          </p:cNvSpPr>
          <p:nvPr/>
        </p:nvSpPr>
        <p:spPr>
          <a:xfrm>
            <a:off x="2065868" y="1789113"/>
            <a:ext cx="79645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>
                <a:solidFill>
                  <a:srgbClr val="232323"/>
                </a:solidFill>
              </a:rPr>
              <a:t>Internationalisering voor Nederlands en Engels</a:t>
            </a:r>
          </a:p>
          <a:p>
            <a:r>
              <a:rPr lang="nl-NL" sz="2400" dirty="0">
                <a:solidFill>
                  <a:srgbClr val="232323"/>
                </a:solidFill>
              </a:rPr>
              <a:t>Inloggen en </a:t>
            </a:r>
            <a:r>
              <a:rPr lang="nl-NL" sz="2400" dirty="0" err="1">
                <a:solidFill>
                  <a:srgbClr val="232323"/>
                </a:solidFill>
              </a:rPr>
              <a:t>commenten</a:t>
            </a:r>
            <a:r>
              <a:rPr lang="nl-NL" sz="2400" dirty="0">
                <a:solidFill>
                  <a:srgbClr val="232323"/>
                </a:solidFill>
              </a:rPr>
              <a:t> voor </a:t>
            </a:r>
            <a:r>
              <a:rPr lang="nl-NL" sz="2400" dirty="0" err="1">
                <a:solidFill>
                  <a:srgbClr val="232323"/>
                </a:solidFill>
              </a:rPr>
              <a:t>rockstars</a:t>
            </a:r>
            <a:endParaRPr lang="nl-NL" sz="2400" dirty="0">
              <a:solidFill>
                <a:srgbClr val="232323"/>
              </a:solidFill>
            </a:endParaRPr>
          </a:p>
          <a:p>
            <a:r>
              <a:rPr lang="nl-NL" sz="2400" dirty="0" err="1">
                <a:solidFill>
                  <a:srgbClr val="232323"/>
                </a:solidFill>
              </a:rPr>
              <a:t>Social</a:t>
            </a:r>
            <a:r>
              <a:rPr lang="nl-NL" sz="2400" dirty="0">
                <a:solidFill>
                  <a:srgbClr val="232323"/>
                </a:solidFill>
              </a:rPr>
              <a:t> links rockstar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Spotify</a:t>
            </a:r>
            <a:r>
              <a:rPr lang="nl-NL" sz="2400" dirty="0">
                <a:solidFill>
                  <a:srgbClr val="232323"/>
                </a:solidFill>
              </a:rPr>
              <a:t> integratie</a:t>
            </a:r>
          </a:p>
          <a:p>
            <a:r>
              <a:rPr lang="nl-NL" sz="2400" dirty="0">
                <a:solidFill>
                  <a:srgbClr val="232323"/>
                </a:solidFill>
              </a:rPr>
              <a:t>Images uitzoeken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View </a:t>
            </a:r>
            <a:r>
              <a:rPr lang="nl-NL" sz="2400" dirty="0" err="1">
                <a:solidFill>
                  <a:srgbClr val="232323"/>
                </a:solidFill>
              </a:rPr>
              <a:t>count</a:t>
            </a:r>
            <a:r>
              <a:rPr lang="nl-NL" sz="2400" dirty="0">
                <a:solidFill>
                  <a:srgbClr val="232323"/>
                </a:solidFill>
              </a:rPr>
              <a:t> voor artikelen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8552368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-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232323"/>
                </a:solidFill>
              </a:rPr>
              <a:t>Blob</a:t>
            </a:r>
            <a:r>
              <a:rPr lang="nl-NL" dirty="0">
                <a:solidFill>
                  <a:srgbClr val="232323"/>
                </a:solidFill>
              </a:rPr>
              <a:t> storage</a:t>
            </a:r>
          </a:p>
          <a:p>
            <a:r>
              <a:rPr lang="nl-NL" dirty="0">
                <a:solidFill>
                  <a:srgbClr val="232323"/>
                </a:solidFill>
              </a:rPr>
              <a:t>Cookies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KEUZES DIE WE GEMAAKT HEBBEN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20120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DEMO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55338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Vragen??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pic>
        <p:nvPicPr>
          <p:cNvPr id="1026" name="Picture 2" descr="Heb je vragen over Room Escape Enschede? - Room Escape Enschede">
            <a:extLst>
              <a:ext uri="{FF2B5EF4-FFF2-40B4-BE49-F238E27FC236}">
                <a16:creationId xmlns:a16="http://schemas.microsoft.com/office/drawing/2014/main" id="{DF0FC004-ABEF-4146-8915-7EC7C956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952625"/>
            <a:ext cx="59055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74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270</Words>
  <Application>Microsoft Office PowerPoint</Application>
  <PresentationFormat>Breedbeeld</PresentationFormat>
  <Paragraphs>39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1" baseType="lpstr">
      <vt:lpstr>Arial</vt:lpstr>
      <vt:lpstr>DIN 2014</vt:lpstr>
      <vt:lpstr>Kantoorthema</vt:lpstr>
      <vt:lpstr>SPRINT OPLEVERING 3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Reno Muijsenberg</cp:lastModifiedBy>
  <cp:revision>25</cp:revision>
  <dcterms:created xsi:type="dcterms:W3CDTF">2022-03-18T08:57:21Z</dcterms:created>
  <dcterms:modified xsi:type="dcterms:W3CDTF">2022-04-21T07:33:49Z</dcterms:modified>
</cp:coreProperties>
</file>